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43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CBCAD-1493-4C5E-BBA1-3B31BE897A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0C686-3F75-4CAB-A6C3-CFE5863C5A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74F27-5C3C-4352-8435-015A7E473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71CFF-37D7-4669-B6FC-671AF272D684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49741-70B1-44D8-B2EF-1759BB858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B83D5-E27C-424A-994B-61EC7F7A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2FFA-212A-48F5-95B2-87108D25F5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7653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51E93-B4FD-4B30-B838-715D5F277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C52508-B5DC-4781-B3D0-65DBDA0703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678EB-85CE-423E-A632-AB5B8D224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71CFF-37D7-4669-B6FC-671AF272D684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AA03B-A7F8-467C-85CB-3340D87A4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EE9E4-E3B6-4831-8C28-8D109AD12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2FFA-212A-48F5-95B2-87108D25F5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6511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059FE0-D0F9-47E8-ABCD-D77DFF286C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2A19D6-6E68-4B90-A087-754DA1B45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96E96-B4DC-4A23-B870-338C1163D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71CFF-37D7-4669-B6FC-671AF272D684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BC1D0-CAF9-4C52-A03F-C083DB5D7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8F57E-4044-4967-A43B-41E5EE436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2FFA-212A-48F5-95B2-87108D25F5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8969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DB04E-CB1B-41B0-9B6F-2EEB83301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3C590-57DA-4300-AB96-C1B2DC714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C612F-3DC7-4167-B195-92911610E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71CFF-37D7-4669-B6FC-671AF272D684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54BA1-40C6-4275-B8BF-A98A866C0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069ED-7E3C-441A-8518-5F382A82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2FFA-212A-48F5-95B2-87108D25F5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119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922C1-1931-40DA-ADF7-CE88CFADF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5B596-2FB3-4B05-BC50-CAE936A39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7AD10-E5F9-440E-A684-F95EF3D03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71CFF-37D7-4669-B6FC-671AF272D684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AEAFED-C378-4CD4-88D0-2592CDC83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98B33-93A5-4C9F-AD02-20DE3DADC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2FFA-212A-48F5-95B2-87108D25F5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4077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E24E5-1817-4202-BD65-9657B9880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773F4-4853-4241-9275-D0D694A562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D5F3ED-EDEB-46A0-BD19-CE68222D8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88F22D-E283-44E2-BE6A-51606704E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71CFF-37D7-4669-B6FC-671AF272D684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2A5FE-086D-471F-9A15-8E1115502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F9869E-A8E6-4DA8-95AF-801AE82E8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2FFA-212A-48F5-95B2-87108D25F5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5447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BC2D7-D8AF-46F1-902B-0D3D8216B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6BAEE-6B80-493B-964D-8ACEF03D6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2B1339-0F8A-4C0D-B981-FC569EAA1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EFE3BD-5D92-4E45-8D6C-5944491B6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6498AD-9BA1-4D33-9D6C-25FE9422D4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93F385-EB6D-4D8F-88FC-A57AD8C43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71CFF-37D7-4669-B6FC-671AF272D684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B91C08-B2E1-458E-BFBE-4D1D70C11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B42060-411C-4424-8ADD-CF93C3A10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2FFA-212A-48F5-95B2-87108D25F5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7510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4410E-0475-46F4-8FBC-50E05AB90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5C125A-D2A9-47B2-BB14-3A6A01D21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71CFF-37D7-4669-B6FC-671AF272D684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E19714-90A7-4CEF-AC87-093388BAE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F63CEF-AE73-4AE6-91AB-AF48FC04C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2FFA-212A-48F5-95B2-87108D25F5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9713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49DD8B-F096-4BED-952D-4A347A17B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71CFF-37D7-4669-B6FC-671AF272D684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BE1C71-55A1-4EB7-9635-ADEDE221F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2EB0D-CE4A-4F89-9892-30B970674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2FFA-212A-48F5-95B2-87108D25F5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6560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A1B90-FA4B-491F-8393-B80424718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63B4E-E6DF-4DD3-AFA5-E88C2AA3F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262DEF-F977-40C5-89A8-1A84EC4FBD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F65371-9DEE-4B7C-B35A-C5B51A902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71CFF-37D7-4669-B6FC-671AF272D684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7AA258-AAC7-44B1-BC64-40480BCED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94D7EF-8171-4FC3-9BE1-3A9AEB146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2FFA-212A-48F5-95B2-87108D25F5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2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010C0-391A-4592-A869-1A1402350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632D51-DB91-40BE-9B8C-DB0C203202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93A722-AA58-44E2-BFE5-7C01C8E0FC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2291BD-B20A-4049-9A1C-9CC5A0FBE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71CFF-37D7-4669-B6FC-671AF272D684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2CA417-CB15-4485-BF34-7DD639B11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AACFA6-750E-485D-BB39-DF6C54171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2FFA-212A-48F5-95B2-87108D25F5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2072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C1EA6D-3CC8-40CF-A0D9-C7E7F548E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61CBE-0291-4652-A6A1-24370F5D3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F4453-D6CD-4A67-8207-577873D574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71CFF-37D7-4669-B6FC-671AF272D684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1445B-0710-4083-8A7B-166CFFF90C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5F512-650E-4FCD-A6EE-D9DDD2F70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B2FFA-212A-48F5-95B2-87108D25F5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763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BEDBAC-93E4-4E31-8000-1D02A74776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22" t="11446" r="18999" b="20880"/>
          <a:stretch/>
        </p:blipFill>
        <p:spPr>
          <a:xfrm>
            <a:off x="232912" y="241540"/>
            <a:ext cx="8610863" cy="57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636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F28B87-8D56-4E11-9E0E-42F86F9B94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43" t="45660" r="48401" b="25157"/>
          <a:stretch/>
        </p:blipFill>
        <p:spPr>
          <a:xfrm>
            <a:off x="198406" y="172528"/>
            <a:ext cx="5080373" cy="269713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C1EE99B-E41E-46F9-AD2C-07A5A4ED3DF3}"/>
              </a:ext>
            </a:extLst>
          </p:cNvPr>
          <p:cNvSpPr/>
          <p:nvPr/>
        </p:nvSpPr>
        <p:spPr>
          <a:xfrm>
            <a:off x="2908570" y="1468877"/>
            <a:ext cx="778213" cy="14007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DD79F8-3593-4299-840D-7C37DD847A62}"/>
              </a:ext>
            </a:extLst>
          </p:cNvPr>
          <p:cNvSpPr/>
          <p:nvPr/>
        </p:nvSpPr>
        <p:spPr>
          <a:xfrm>
            <a:off x="4142314" y="1468876"/>
            <a:ext cx="1136465" cy="14007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423480-01BB-4AE8-913C-84F84A757B98}"/>
              </a:ext>
            </a:extLst>
          </p:cNvPr>
          <p:cNvSpPr txBox="1"/>
          <p:nvPr/>
        </p:nvSpPr>
        <p:spPr>
          <a:xfrm>
            <a:off x="408560" y="462621"/>
            <a:ext cx="405521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dob </a:t>
            </a:r>
            <a:r>
              <a:rPr lang="en-IN" sz="1400" dirty="0">
                <a:sym typeface="Wingdings" panose="05000000000000000000" pitchFamily="2" charset="2"/>
              </a:rPr>
              <a:t> datatype (date)</a:t>
            </a:r>
          </a:p>
          <a:p>
            <a:r>
              <a:rPr lang="en-IN" sz="1400" dirty="0">
                <a:sym typeface="Wingdings" panose="05000000000000000000" pitchFamily="2" charset="2"/>
              </a:rPr>
              <a:t>Datatype should be same otherwise it throughs error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726343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702B87-607A-42D1-A168-A6306037A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28" t="45532" r="55378" b="35319"/>
          <a:stretch/>
        </p:blipFill>
        <p:spPr>
          <a:xfrm>
            <a:off x="291829" y="2502766"/>
            <a:ext cx="3822972" cy="16702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7C9B0-2784-4841-82CF-038B57D295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51" t="45674" r="61407" b="35319"/>
          <a:stretch/>
        </p:blipFill>
        <p:spPr>
          <a:xfrm>
            <a:off x="291828" y="262647"/>
            <a:ext cx="3822972" cy="210814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79569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6817E0-1128-4F15-87CB-7208995522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90" t="48116" r="56189" b="17246"/>
          <a:stretch/>
        </p:blipFill>
        <p:spPr>
          <a:xfrm>
            <a:off x="248479" y="188842"/>
            <a:ext cx="3999358" cy="324015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325047-A16A-4EB5-922F-F9C929644E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06" t="45815" r="56442" b="22270"/>
          <a:stretch/>
        </p:blipFill>
        <p:spPr>
          <a:xfrm>
            <a:off x="4494178" y="188842"/>
            <a:ext cx="4248207" cy="32401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D1CECF-C577-417D-A563-C01C674F9416}"/>
              </a:ext>
            </a:extLst>
          </p:cNvPr>
          <p:cNvSpPr txBox="1"/>
          <p:nvPr/>
        </p:nvSpPr>
        <p:spPr>
          <a:xfrm>
            <a:off x="5243209" y="2208179"/>
            <a:ext cx="241444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22+18+19+17+30 = 106/5 = 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BE39DD-331F-40BA-B871-1F48B9125ED9}"/>
              </a:ext>
            </a:extLst>
          </p:cNvPr>
          <p:cNvSpPr txBox="1"/>
          <p:nvPr/>
        </p:nvSpPr>
        <p:spPr>
          <a:xfrm>
            <a:off x="6215975" y="3044757"/>
            <a:ext cx="241444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22+18+19+17+30 = 106/6 = 17</a:t>
            </a:r>
          </a:p>
        </p:txBody>
      </p:sp>
    </p:spTree>
    <p:extLst>
      <p:ext uri="{BB962C8B-B14F-4D97-AF65-F5344CB8AC3E}">
        <p14:creationId xmlns:p14="http://schemas.microsoft.com/office/powerpoint/2010/main" val="2031910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4867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24</Words>
  <Application>Microsoft Office PowerPoint</Application>
  <PresentationFormat>Widescreen</PresentationFormat>
  <Paragraphs>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6</cp:revision>
  <dcterms:created xsi:type="dcterms:W3CDTF">2022-11-23T17:19:20Z</dcterms:created>
  <dcterms:modified xsi:type="dcterms:W3CDTF">2022-11-24T14:12:52Z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2022-11-23T17:19:20Z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26a7e54c-621e-4825-8076-900b8408fa06</vt:lpwstr>
  </property>
  <property fmtid="{D5CDD505-2E9C-101B-9397-08002B2CF9AE}" pid="8" name="MSIP_Label_19540963-e559-4020-8a90-fe8a502c2801_ContentBits">
    <vt:lpwstr>0</vt:lpwstr>
  </property>
</Properties>
</file>